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-876" y="-4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2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2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93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20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14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34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87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5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57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18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189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EC2A7-39BB-4DCB-94C9-D215733F39C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C21A9-F99D-4A1B-B7DE-EC228676AB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511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Arredondado 7">
            <a:extLst>
              <a:ext uri="{FF2B5EF4-FFF2-40B4-BE49-F238E27FC236}">
                <a16:creationId xmlns:a16="http://schemas.microsoft.com/office/drawing/2014/main" id="{CEFA9E9C-AC28-CA6A-95FC-90752DFFADD4}"/>
              </a:ext>
            </a:extLst>
          </p:cNvPr>
          <p:cNvSpPr>
            <a:spLocks/>
          </p:cNvSpPr>
          <p:nvPr/>
        </p:nvSpPr>
        <p:spPr>
          <a:xfrm>
            <a:off x="1302041" y="4057417"/>
            <a:ext cx="29902400" cy="1584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7200" b="1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ptos" panose="020B0004020202020204" pitchFamily="34" charset="0"/>
              </a:rPr>
              <a:t>Title</a:t>
            </a:r>
            <a:endParaRPr lang="pt-BR" sz="72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69307E8-03E0-5AAD-C446-F490004683E4}"/>
              </a:ext>
            </a:extLst>
          </p:cNvPr>
          <p:cNvSpPr txBox="1"/>
          <p:nvPr/>
        </p:nvSpPr>
        <p:spPr>
          <a:xfrm>
            <a:off x="7897224" y="1191085"/>
            <a:ext cx="2382116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/>
              <a:t>The Next Horizon: </a:t>
            </a:r>
            <a:r>
              <a:rPr lang="pt-BR" sz="6600" b="1" dirty="0" err="1"/>
              <a:t>Integrating</a:t>
            </a:r>
            <a:r>
              <a:rPr lang="pt-BR" sz="6600" b="1" dirty="0"/>
              <a:t> AI, </a:t>
            </a:r>
            <a:r>
              <a:rPr lang="pt-BR" sz="6600" b="1" dirty="0" err="1"/>
              <a:t>Knowledge</a:t>
            </a:r>
            <a:r>
              <a:rPr lang="pt-BR" sz="6600" b="1" dirty="0"/>
              <a:t>, </a:t>
            </a:r>
            <a:r>
              <a:rPr lang="pt-BR" sz="6600" b="1" dirty="0" err="1"/>
              <a:t>Innovation</a:t>
            </a:r>
            <a:r>
              <a:rPr lang="pt-BR" sz="6600" b="1" dirty="0"/>
              <a:t>, </a:t>
            </a:r>
            <a:r>
              <a:rPr lang="pt-BR" sz="6600" b="1" dirty="0" err="1"/>
              <a:t>and</a:t>
            </a:r>
            <a:r>
              <a:rPr lang="pt-BR" sz="6600" b="1" dirty="0"/>
              <a:t> </a:t>
            </a:r>
            <a:r>
              <a:rPr lang="pt-BR" sz="6600" b="1" dirty="0" err="1"/>
              <a:t>Talent</a:t>
            </a:r>
            <a:r>
              <a:rPr lang="pt-BR" sz="6600" b="1" dirty="0"/>
              <a:t> for </a:t>
            </a:r>
            <a:r>
              <a:rPr lang="pt-BR" sz="6600" b="1" dirty="0" err="1"/>
              <a:t>Sustainable</a:t>
            </a:r>
            <a:r>
              <a:rPr lang="pt-BR" sz="6600" b="1" dirty="0"/>
              <a:t> Global </a:t>
            </a:r>
            <a:r>
              <a:rPr lang="pt-BR" sz="6600" b="1" dirty="0" err="1"/>
              <a:t>Development</a:t>
            </a:r>
            <a:endParaRPr lang="pt-BR" sz="6600" dirty="0"/>
          </a:p>
          <a:p>
            <a:r>
              <a:rPr lang="pt-BR" sz="6600" b="1" dirty="0"/>
              <a:t>          </a:t>
            </a:r>
            <a:endParaRPr lang="pt-BR" sz="6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aford" panose="00000500000000000000" pitchFamily="2" charset="0"/>
              <a:cs typeface="Posterama" panose="020B0504020200020000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66A8FA09-58AC-310C-E43F-6073422D2EDA}"/>
              </a:ext>
            </a:extLst>
          </p:cNvPr>
          <p:cNvSpPr txBox="1"/>
          <p:nvPr/>
        </p:nvSpPr>
        <p:spPr>
          <a:xfrm>
            <a:off x="1302041" y="5983653"/>
            <a:ext cx="297952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names</a:t>
            </a:r>
            <a:r>
              <a:rPr lang="pt-BR" sz="4800" dirty="0"/>
              <a:t>; </a:t>
            </a:r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names</a:t>
            </a:r>
            <a:r>
              <a:rPr lang="pt-BR" sz="4800" dirty="0"/>
              <a:t>; </a:t>
            </a:r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names</a:t>
            </a:r>
            <a:r>
              <a:rPr lang="pt-BR" sz="4800" dirty="0"/>
              <a:t>; </a:t>
            </a:r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names</a:t>
            </a:r>
            <a:r>
              <a:rPr lang="pt-BR" sz="4800" dirty="0"/>
              <a:t>; </a:t>
            </a:r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names</a:t>
            </a:r>
            <a:endParaRPr lang="pt-BR" sz="4800" dirty="0"/>
          </a:p>
          <a:p>
            <a:pPr algn="ctr"/>
            <a:r>
              <a:rPr lang="pt-BR" sz="4800" dirty="0" err="1"/>
              <a:t>Authors</a:t>
            </a:r>
            <a:r>
              <a:rPr lang="pt-BR" sz="4800" dirty="0"/>
              <a:t>' </a:t>
            </a:r>
            <a:r>
              <a:rPr lang="pt-BR" sz="4800" dirty="0" err="1"/>
              <a:t>Affiliation</a:t>
            </a:r>
            <a:endParaRPr lang="pt-BR" sz="4800" dirty="0"/>
          </a:p>
        </p:txBody>
      </p:sp>
      <p:pic>
        <p:nvPicPr>
          <p:cNvPr id="65" name="image1.png">
            <a:extLst>
              <a:ext uri="{FF2B5EF4-FFF2-40B4-BE49-F238E27FC236}">
                <a16:creationId xmlns:a16="http://schemas.microsoft.com/office/drawing/2014/main" id="{37A5EC71-CA8D-22B6-EC6D-4E0FB30B8613}"/>
              </a:ext>
            </a:extLst>
          </p:cNvPr>
          <p:cNvPicPr/>
          <p:nvPr/>
        </p:nvPicPr>
        <p:blipFill>
          <a:blip r:embed="rId2"/>
          <a:srcRect t="14290" r="1309" b="14218"/>
          <a:stretch>
            <a:fillRect/>
          </a:stretch>
        </p:blipFill>
        <p:spPr>
          <a:xfrm>
            <a:off x="450115" y="621531"/>
            <a:ext cx="7435414" cy="3093650"/>
          </a:xfrm>
          <a:prstGeom prst="rect">
            <a:avLst/>
          </a:prstGeom>
          <a:ln/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2194727-2C31-246D-C51D-E18DD8388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19" y="40214550"/>
            <a:ext cx="2651107" cy="265110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25BE7D2-C641-4B3B-68EB-5A31077CA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4829" y="40197993"/>
            <a:ext cx="2674663" cy="258725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E5B493CC-14FD-8D9A-D2EE-A93E594E46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127" y="40455763"/>
            <a:ext cx="2396447" cy="1921412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4D8196B9-2E88-5C46-A84C-6DF91D7403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85"/>
          <a:stretch>
            <a:fillRect/>
          </a:stretch>
        </p:blipFill>
        <p:spPr>
          <a:xfrm>
            <a:off x="17796032" y="40971935"/>
            <a:ext cx="2994843" cy="1263631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BC1D65FD-176F-E6AB-315B-E26EDA816D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571" y="40323797"/>
            <a:ext cx="5168073" cy="2460002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DBE9392E-CD0A-F87C-913F-BC2E4089DF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r="25653"/>
          <a:stretch>
            <a:fillRect/>
          </a:stretch>
        </p:blipFill>
        <p:spPr>
          <a:xfrm>
            <a:off x="7885529" y="40291891"/>
            <a:ext cx="2651106" cy="2623718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EFC2629F-7233-56A4-9A72-1968B67E76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1" y="40836617"/>
            <a:ext cx="2651106" cy="1540558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60C1CB64-AFC8-CB2A-C78F-9C81F5CB4D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747" y="40971935"/>
            <a:ext cx="4591411" cy="123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308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</TotalTime>
  <Words>41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Seaford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Cecilia Kotzias</dc:creator>
  <cp:lastModifiedBy>Fernando Ostuni Gauthier</cp:lastModifiedBy>
  <cp:revision>3</cp:revision>
  <dcterms:created xsi:type="dcterms:W3CDTF">2026-07-10T12:53:54Z</dcterms:created>
  <dcterms:modified xsi:type="dcterms:W3CDTF">2026-08-05T17:26:51Z</dcterms:modified>
</cp:coreProperties>
</file>